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6" r:id="rId6"/>
    <p:sldId id="261" r:id="rId7"/>
    <p:sldId id="262" r:id="rId8"/>
    <p:sldId id="263" r:id="rId9"/>
    <p:sldId id="264" r:id="rId10"/>
    <p:sldId id="260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FB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22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822C-F35E-4CDA-9DBC-FCEB108083BC}" type="datetimeFigureOut">
              <a:rPr lang="de-DE" smtClean="0"/>
              <a:t>12.05.14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538-8AC6-4599-A0A0-937E104F0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80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822C-F35E-4CDA-9DBC-FCEB108083BC}" type="datetimeFigureOut">
              <a:rPr lang="de-DE" smtClean="0"/>
              <a:t>12.05.14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538-8AC6-4599-A0A0-937E104F0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93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822C-F35E-4CDA-9DBC-FCEB108083BC}" type="datetimeFigureOut">
              <a:rPr lang="de-DE" smtClean="0"/>
              <a:t>12.05.14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538-8AC6-4599-A0A0-937E104F0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87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822C-F35E-4CDA-9DBC-FCEB108083BC}" type="datetimeFigureOut">
              <a:rPr lang="de-DE" smtClean="0"/>
              <a:t>12.05.14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538-8AC6-4599-A0A0-937E104F0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57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822C-F35E-4CDA-9DBC-FCEB108083BC}" type="datetimeFigureOut">
              <a:rPr lang="de-DE" smtClean="0"/>
              <a:t>12.05.14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538-8AC6-4599-A0A0-937E104F0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33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822C-F35E-4CDA-9DBC-FCEB108083BC}" type="datetimeFigureOut">
              <a:rPr lang="de-DE" smtClean="0"/>
              <a:t>12.05.14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538-8AC6-4599-A0A0-937E104F0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10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822C-F35E-4CDA-9DBC-FCEB108083BC}" type="datetimeFigureOut">
              <a:rPr lang="de-DE" smtClean="0"/>
              <a:t>12.05.14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538-8AC6-4599-A0A0-937E104F0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82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822C-F35E-4CDA-9DBC-FCEB108083BC}" type="datetimeFigureOut">
              <a:rPr lang="de-DE" smtClean="0"/>
              <a:t>12.05.14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538-8AC6-4599-A0A0-937E104F0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56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822C-F35E-4CDA-9DBC-FCEB108083BC}" type="datetimeFigureOut">
              <a:rPr lang="de-DE" smtClean="0"/>
              <a:t>12.05.14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538-8AC6-4599-A0A0-937E104F0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93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822C-F35E-4CDA-9DBC-FCEB108083BC}" type="datetimeFigureOut">
              <a:rPr lang="de-DE" smtClean="0"/>
              <a:t>12.05.14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538-8AC6-4599-A0A0-937E104F0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05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822C-F35E-4CDA-9DBC-FCEB108083BC}" type="datetimeFigureOut">
              <a:rPr lang="de-DE" smtClean="0"/>
              <a:t>12.05.14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538-8AC6-4599-A0A0-937E104F0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70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C822C-F35E-4CDA-9DBC-FCEB108083BC}" type="datetimeFigureOut">
              <a:rPr lang="de-DE" smtClean="0"/>
              <a:t>12.05.14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538-8AC6-4599-A0A0-937E104F0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11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de-DE" dirty="0" smtClean="0"/>
              <a:t>聖書とイスラエル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>
            <a:normAutofit/>
          </a:bodyPr>
          <a:lstStyle/>
          <a:p>
            <a:r>
              <a:rPr lang="ja-JP" altLang="de-DE" dirty="0" smtClean="0"/>
              <a:t>信徒教育セミナー</a:t>
            </a:r>
            <a:endParaRPr lang="de-DE" altLang="ja-JP" dirty="0" smtClean="0"/>
          </a:p>
          <a:p>
            <a:r>
              <a:rPr lang="ja-JP" altLang="de-DE" dirty="0"/>
              <a:t>スイ</a:t>
            </a:r>
            <a:r>
              <a:rPr lang="ja-JP" altLang="de-DE" dirty="0" smtClean="0"/>
              <a:t>ス日本語福音キリスト教会</a:t>
            </a:r>
            <a:endParaRPr lang="de-DE" altLang="ja-JP" dirty="0" smtClean="0"/>
          </a:p>
          <a:p>
            <a:r>
              <a:rPr lang="de-DE" altLang="ja-JP" dirty="0"/>
              <a:t>2014</a:t>
            </a:r>
            <a:r>
              <a:rPr lang="ja-JP" altLang="de-DE" dirty="0"/>
              <a:t>年</a:t>
            </a:r>
            <a:r>
              <a:rPr lang="de-DE" altLang="ja-JP" dirty="0"/>
              <a:t>5</a:t>
            </a:r>
            <a:r>
              <a:rPr lang="ja-JP" altLang="de-DE" dirty="0"/>
              <a:t>月</a:t>
            </a:r>
            <a:r>
              <a:rPr lang="de-DE" altLang="ja-JP" dirty="0"/>
              <a:t>11</a:t>
            </a:r>
            <a:r>
              <a:rPr lang="ja-JP" altLang="de-DE" dirty="0" smtClean="0"/>
              <a:t>日</a:t>
            </a:r>
            <a:endParaRPr lang="de-DE" altLang="ja-JP" dirty="0" smtClean="0"/>
          </a:p>
          <a:p>
            <a:r>
              <a:rPr lang="ja-JP" altLang="de-DE" sz="2000" dirty="0" smtClean="0"/>
              <a:t>マイヤー・マルチン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r="15563"/>
          <a:stretch/>
        </p:blipFill>
        <p:spPr>
          <a:xfrm>
            <a:off x="4644008" y="637591"/>
            <a:ext cx="1376972" cy="109127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37591"/>
            <a:ext cx="1455035" cy="10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2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3" r="37500"/>
          <a:stretch/>
        </p:blipFill>
        <p:spPr>
          <a:xfrm>
            <a:off x="-1758" y="1268760"/>
            <a:ext cx="9144000" cy="524306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7504" y="436022"/>
            <a:ext cx="90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de-DE" b="1" dirty="0" smtClean="0"/>
              <a:t>神と人類　　　　　　　　　　　神とイスラエル</a:t>
            </a:r>
            <a:endParaRPr lang="de-DE" altLang="ja-JP" b="1" dirty="0" smtClean="0"/>
          </a:p>
          <a:p>
            <a:r>
              <a:rPr lang="de-DE" b="1" dirty="0"/>
              <a:t>	</a:t>
            </a:r>
            <a:r>
              <a:rPr lang="de-DE" b="1" dirty="0" smtClean="0"/>
              <a:t>	</a:t>
            </a:r>
            <a:r>
              <a:rPr lang="ja-JP" altLang="de-DE" b="1" dirty="0" smtClean="0"/>
              <a:t>　　　　　</a:t>
            </a:r>
            <a:r>
              <a:rPr lang="ja-JP" altLang="de-DE" sz="1400" b="1" dirty="0" smtClean="0"/>
              <a:t>アブラハム・出エジプト・モーセ・王国・</a:t>
            </a:r>
            <a:r>
              <a:rPr lang="ja-JP" altLang="de-DE" sz="1400" b="1" dirty="0" smtClean="0"/>
              <a:t>バビロン</a:t>
            </a:r>
            <a:r>
              <a:rPr lang="ja-JP" altLang="de-DE" sz="1400" b="1" dirty="0" smtClean="0"/>
              <a:t>捕因</a:t>
            </a:r>
            <a:r>
              <a:rPr lang="ja-JP" altLang="de-DE" sz="1400" b="1" dirty="0" smtClean="0"/>
              <a:t>・</a:t>
            </a:r>
            <a:r>
              <a:rPr lang="ja-JP" altLang="de-DE" sz="1400" b="1" dirty="0" smtClean="0"/>
              <a:t>イエスキリスト・十字架・昇天</a:t>
            </a:r>
            <a:endParaRPr lang="de-DE" sz="1400" b="1" dirty="0"/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2699792" y="188640"/>
            <a:ext cx="0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34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3" t="7486" r="7990" b="3821"/>
          <a:stretch/>
        </p:blipFill>
        <p:spPr>
          <a:xfrm>
            <a:off x="827584" y="1412776"/>
            <a:ext cx="7533860" cy="520365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542859" y="69763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de-DE" sz="1400" b="1" dirty="0" smtClean="0"/>
              <a:t>神の教会　　　　　　　　　　　終末・キリストの再臨・</a:t>
            </a:r>
            <a:r>
              <a:rPr lang="de-DE" altLang="ja-JP" sz="1400" b="1" dirty="0" smtClean="0"/>
              <a:t>1000</a:t>
            </a:r>
            <a:r>
              <a:rPr lang="ja-JP" altLang="de-DE" sz="1400" b="1" dirty="0" smtClean="0"/>
              <a:t>年王国・裁き</a:t>
            </a:r>
            <a:endParaRPr lang="de-DE" altLang="ja-JP" sz="1400" b="1" dirty="0" smtClean="0"/>
          </a:p>
          <a:p>
            <a:r>
              <a:rPr lang="ja-JP" altLang="de-DE" sz="1400" b="1" dirty="0"/>
              <a:t>ユダヤ人</a:t>
            </a:r>
            <a:r>
              <a:rPr lang="ja-JP" altLang="de-DE" sz="1400" b="1" dirty="0" smtClean="0"/>
              <a:t>の散らされる　　　ユダヤ人が集められる</a:t>
            </a:r>
            <a:endParaRPr lang="de-DE" sz="1400" b="1" dirty="0"/>
          </a:p>
        </p:txBody>
      </p:sp>
      <p:cxnSp>
        <p:nvCxnSpPr>
          <p:cNvPr id="5" name="Gerade Verbindung 4"/>
          <p:cNvCxnSpPr/>
          <p:nvPr/>
        </p:nvCxnSpPr>
        <p:spPr>
          <a:xfrm flipH="1" flipV="1">
            <a:off x="5472100" y="188640"/>
            <a:ext cx="18002" cy="122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06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4126" b="25199"/>
          <a:stretch/>
        </p:blipFill>
        <p:spPr>
          <a:xfrm>
            <a:off x="251519" y="401546"/>
            <a:ext cx="6138533" cy="605178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364088" y="2942946"/>
            <a:ext cx="367240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</a:t>
            </a:r>
            <a:r>
              <a:rPr lang="ja-JP" alt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スラエ</a:t>
            </a:r>
            <a:r>
              <a:rPr lang="ja-JP" alt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ル旅行</a:t>
            </a:r>
            <a:endParaRPr lang="de-DE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Reise</a:t>
            </a:r>
            <a:endParaRPr lang="de-D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2721732" y="2852936"/>
            <a:ext cx="504056" cy="1800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3356789" y="2677386"/>
            <a:ext cx="144016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521562" y="2148816"/>
            <a:ext cx="144016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3320785" y="2730042"/>
            <a:ext cx="72008" cy="2656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3450999" y="2271830"/>
            <a:ext cx="80440" cy="3852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2737271" y="2582585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/>
              <a:t>Netanya</a:t>
            </a:r>
            <a:endParaRPr lang="de-DE" sz="11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2873375" y="2054015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 smtClean="0"/>
              <a:t>Caesarea</a:t>
            </a:r>
            <a:endParaRPr lang="de-DE" sz="1100" b="1" dirty="0"/>
          </a:p>
        </p:txBody>
      </p:sp>
      <p:sp>
        <p:nvSpPr>
          <p:cNvPr id="22" name="Ellipse 21"/>
          <p:cNvSpPr/>
          <p:nvPr/>
        </p:nvSpPr>
        <p:spPr>
          <a:xfrm>
            <a:off x="4229389" y="2718130"/>
            <a:ext cx="144016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4355976" y="2602069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 smtClean="0"/>
              <a:t>Shilo</a:t>
            </a:r>
            <a:r>
              <a:rPr lang="de-DE" sz="1100" b="1" dirty="0" smtClean="0"/>
              <a:t>, </a:t>
            </a:r>
            <a:r>
              <a:rPr lang="de-DE" sz="1100" b="1" dirty="0" err="1" smtClean="0"/>
              <a:t>Abraham‘s</a:t>
            </a:r>
            <a:r>
              <a:rPr lang="de-DE" sz="1100" b="1" dirty="0" smtClean="0"/>
              <a:t> Place, Mt. </a:t>
            </a:r>
            <a:r>
              <a:rPr lang="de-DE" sz="1100" b="1" dirty="0" err="1" smtClean="0"/>
              <a:t>Garizim</a:t>
            </a:r>
            <a:endParaRPr lang="de-DE" sz="1100" b="1" dirty="0"/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3500805" y="2729130"/>
            <a:ext cx="728584" cy="2500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3593628" y="1653211"/>
            <a:ext cx="71950" cy="5004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3725887" y="1653211"/>
            <a:ext cx="252028" cy="22228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3960130" y="1862101"/>
            <a:ext cx="144016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4067944" y="1803304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 smtClean="0"/>
              <a:t>Karmel</a:t>
            </a:r>
            <a:endParaRPr lang="de-DE" sz="1100" b="1" dirty="0"/>
          </a:p>
        </p:txBody>
      </p:sp>
      <p:cxnSp>
        <p:nvCxnSpPr>
          <p:cNvPr id="36" name="Gerade Verbindung mit Pfeil 35"/>
          <p:cNvCxnSpPr/>
          <p:nvPr/>
        </p:nvCxnSpPr>
        <p:spPr>
          <a:xfrm flipV="1">
            <a:off x="3725887" y="1124744"/>
            <a:ext cx="234243" cy="457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3937695" y="1024381"/>
            <a:ext cx="562297" cy="1723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3053612" y="979761"/>
            <a:ext cx="978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 smtClean="0"/>
              <a:t>Shavei</a:t>
            </a:r>
            <a:r>
              <a:rPr lang="de-DE" sz="1100" b="1" dirty="0" smtClean="0"/>
              <a:t> Zion</a:t>
            </a:r>
            <a:endParaRPr lang="de-DE" sz="1100" b="1" dirty="0"/>
          </a:p>
        </p:txBody>
      </p:sp>
      <p:sp>
        <p:nvSpPr>
          <p:cNvPr id="41" name="Textfeld 40"/>
          <p:cNvSpPr txBox="1"/>
          <p:nvPr/>
        </p:nvSpPr>
        <p:spPr>
          <a:xfrm>
            <a:off x="4529578" y="1091784"/>
            <a:ext cx="978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 smtClean="0"/>
              <a:t>Maalot</a:t>
            </a:r>
            <a:endParaRPr lang="de-DE" sz="1100" b="1" dirty="0"/>
          </a:p>
        </p:txBody>
      </p:sp>
      <p:sp>
        <p:nvSpPr>
          <p:cNvPr id="42" name="Ellipse 41"/>
          <p:cNvSpPr/>
          <p:nvPr/>
        </p:nvSpPr>
        <p:spPr>
          <a:xfrm flipV="1">
            <a:off x="4498574" y="1186766"/>
            <a:ext cx="11685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3" name="Gerade Verbindung mit Pfeil 42"/>
          <p:cNvCxnSpPr/>
          <p:nvPr/>
        </p:nvCxnSpPr>
        <p:spPr>
          <a:xfrm flipH="1">
            <a:off x="3851901" y="3703792"/>
            <a:ext cx="108229" cy="1572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4032138" y="3670276"/>
            <a:ext cx="543075" cy="467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H="1">
            <a:off x="4373405" y="3670276"/>
            <a:ext cx="202457" cy="9108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flipH="1">
            <a:off x="4615433" y="1753821"/>
            <a:ext cx="192827" cy="19164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4615433" y="1276909"/>
            <a:ext cx="172591" cy="1360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V="1">
            <a:off x="4218843" y="1437950"/>
            <a:ext cx="518854" cy="14409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 flipH="1" flipV="1">
            <a:off x="3320785" y="3140968"/>
            <a:ext cx="602344" cy="5293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848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09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5" y="1700808"/>
            <a:ext cx="8417373" cy="460851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63688" y="54868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de-DE" sz="2400" dirty="0" smtClean="0"/>
              <a:t>ドイツ</a:t>
            </a:r>
            <a:r>
              <a:rPr lang="de-DE" altLang="ja-JP" sz="2400" dirty="0" smtClean="0"/>
              <a:t>Worms</a:t>
            </a:r>
            <a:r>
              <a:rPr lang="ja-JP" altLang="de-DE" sz="2400" dirty="0" smtClean="0"/>
              <a:t>における</a:t>
            </a:r>
            <a:r>
              <a:rPr lang="de-DE" altLang="ja-JP" sz="2400" dirty="0" smtClean="0"/>
              <a:t>Martin</a:t>
            </a:r>
            <a:r>
              <a:rPr lang="ja-JP" altLang="de-DE" sz="2400" dirty="0"/>
              <a:t> </a:t>
            </a:r>
            <a:r>
              <a:rPr lang="de-DE" altLang="ja-JP" sz="2400" dirty="0" smtClean="0"/>
              <a:t>Luther</a:t>
            </a:r>
            <a:r>
              <a:rPr lang="ja-JP" altLang="de-DE" sz="2400" dirty="0" smtClean="0"/>
              <a:t>の記念所</a:t>
            </a:r>
            <a:endParaRPr lang="de-DE" altLang="ja-JP" sz="2400" dirty="0" smtClean="0"/>
          </a:p>
          <a:p>
            <a:pPr algn="ctr"/>
            <a:r>
              <a:rPr lang="ja-JP" altLang="de-DE" sz="2400" dirty="0"/>
              <a:t>キリスト教</a:t>
            </a:r>
            <a:r>
              <a:rPr lang="ja-JP" altLang="de-DE" sz="2400" dirty="0" smtClean="0"/>
              <a:t>会を代表する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8479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8836"/>
            <a:ext cx="7703566" cy="518064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95536" y="54868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de-DE" sz="2400" dirty="0" smtClean="0"/>
              <a:t>ドイツ</a:t>
            </a:r>
            <a:r>
              <a:rPr lang="de-DE" altLang="ja-JP" sz="2400" dirty="0" smtClean="0"/>
              <a:t>Worms</a:t>
            </a:r>
            <a:r>
              <a:rPr lang="ja-JP" altLang="de-DE" sz="2400" dirty="0" smtClean="0"/>
              <a:t>における、ヨーロッパの最も古いユダヤ人墓地</a:t>
            </a:r>
            <a:endParaRPr lang="de-DE" altLang="ja-JP" sz="2400" dirty="0" smtClean="0"/>
          </a:p>
          <a:p>
            <a:pPr algn="ctr"/>
            <a:r>
              <a:rPr lang="ja-JP" altLang="de-DE" sz="2400" dirty="0" smtClean="0"/>
              <a:t>世界中に散らばれたユダヤ人を代表する　</a:t>
            </a:r>
            <a:r>
              <a:rPr lang="ja-JP" altLang="de-DE" b="1" dirty="0" smtClean="0"/>
              <a:t>（</a:t>
            </a:r>
            <a:r>
              <a:rPr lang="de-DE" altLang="ja-JP" b="1" dirty="0" smtClean="0"/>
              <a:t>11</a:t>
            </a:r>
            <a:r>
              <a:rPr lang="ja-JP" altLang="de-DE" b="1" dirty="0" smtClean="0"/>
              <a:t>世紀の墓石もある）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9373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5" name="Picture 1" descr="E899231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0"/>
          <a:stretch>
            <a:fillRect/>
          </a:stretch>
        </p:blipFill>
        <p:spPr bwMode="auto">
          <a:xfrm>
            <a:off x="899592" y="260648"/>
            <a:ext cx="4402013" cy="64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436096" y="620688"/>
            <a:ext cx="33843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de-DE" sz="3200" dirty="0" smtClean="0"/>
              <a:t>ヨシュア時代：</a:t>
            </a:r>
            <a:endParaRPr lang="de-DE" altLang="ja-JP" sz="3200" dirty="0" smtClean="0"/>
          </a:p>
          <a:p>
            <a:endParaRPr lang="de-DE" altLang="ja-JP" sz="3200" dirty="0" smtClean="0"/>
          </a:p>
          <a:p>
            <a:r>
              <a:rPr lang="ja-JP" altLang="de-DE" sz="3200" dirty="0" smtClean="0"/>
              <a:t>イ</a:t>
            </a:r>
            <a:r>
              <a:rPr lang="ja-JP" altLang="de-DE" sz="3200" dirty="0"/>
              <a:t>スラエル</a:t>
            </a:r>
            <a:r>
              <a:rPr lang="ja-JP" altLang="de-DE" sz="3200" dirty="0" smtClean="0"/>
              <a:t>の</a:t>
            </a:r>
            <a:endParaRPr lang="de-DE" altLang="ja-JP" sz="3200" dirty="0" smtClean="0"/>
          </a:p>
          <a:p>
            <a:r>
              <a:rPr lang="de-DE" altLang="ja-JP" sz="3200" dirty="0" smtClean="0"/>
              <a:t>12</a:t>
            </a:r>
            <a:r>
              <a:rPr lang="ja-JP" altLang="de-DE" sz="3200" dirty="0"/>
              <a:t>部</a:t>
            </a:r>
            <a:r>
              <a:rPr lang="ja-JP" altLang="de-DE" sz="3200" dirty="0" smtClean="0"/>
              <a:t>族が</a:t>
            </a:r>
            <a:endParaRPr lang="de-DE" altLang="ja-JP" sz="3200" dirty="0" smtClean="0"/>
          </a:p>
          <a:p>
            <a:r>
              <a:rPr lang="ja-JP" altLang="de-DE" sz="3200" dirty="0" smtClean="0"/>
              <a:t>与えられた土地</a:t>
            </a:r>
            <a:endParaRPr lang="de-DE" altLang="ja-JP" sz="3200" dirty="0" smtClean="0"/>
          </a:p>
          <a:p>
            <a:endParaRPr lang="de-DE" sz="3200" dirty="0"/>
          </a:p>
          <a:p>
            <a:r>
              <a:rPr lang="de-DE" sz="3200" dirty="0" smtClean="0"/>
              <a:t>Zeit Josuas:</a:t>
            </a:r>
          </a:p>
          <a:p>
            <a:r>
              <a:rPr lang="de-DE" sz="3200" dirty="0" smtClean="0"/>
              <a:t>Israels 12 Stämme bekommen ihr </a:t>
            </a:r>
            <a:r>
              <a:rPr lang="de-DE" sz="3200" dirty="0" err="1" smtClean="0"/>
              <a:t>Landteil</a:t>
            </a:r>
            <a:r>
              <a:rPr lang="de-DE" sz="3200" dirty="0" smtClean="0"/>
              <a:t>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08921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899231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0"/>
          <a:stretch>
            <a:fillRect/>
          </a:stretch>
        </p:blipFill>
        <p:spPr bwMode="auto">
          <a:xfrm>
            <a:off x="899592" y="260648"/>
            <a:ext cx="4402013" cy="64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516216" y="1124744"/>
            <a:ext cx="18722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Asser</a:t>
            </a:r>
          </a:p>
          <a:p>
            <a:r>
              <a:rPr lang="de-DE" sz="2000" dirty="0" smtClean="0"/>
              <a:t>Naphtali</a:t>
            </a:r>
          </a:p>
          <a:p>
            <a:r>
              <a:rPr lang="de-DE" sz="2000" dirty="0" err="1" smtClean="0"/>
              <a:t>Sebulon</a:t>
            </a:r>
            <a:endParaRPr lang="de-DE" sz="2000" dirty="0" smtClean="0"/>
          </a:p>
          <a:p>
            <a:r>
              <a:rPr lang="de-DE" sz="2000" dirty="0" err="1" smtClean="0"/>
              <a:t>Isashar</a:t>
            </a:r>
            <a:endParaRPr lang="de-DE" sz="2000" dirty="0" smtClean="0"/>
          </a:p>
          <a:p>
            <a:r>
              <a:rPr lang="de-DE" sz="2000" dirty="0" err="1" smtClean="0"/>
              <a:t>Manasse</a:t>
            </a:r>
            <a:endParaRPr lang="de-DE" sz="2000" dirty="0" smtClean="0"/>
          </a:p>
          <a:p>
            <a:r>
              <a:rPr lang="de-DE" sz="2000" dirty="0" smtClean="0"/>
              <a:t>Gad</a:t>
            </a:r>
          </a:p>
          <a:p>
            <a:r>
              <a:rPr lang="de-DE" sz="2000" dirty="0" smtClean="0"/>
              <a:t>Ephraim</a:t>
            </a:r>
          </a:p>
          <a:p>
            <a:r>
              <a:rPr lang="de-DE" sz="2000" dirty="0" smtClean="0"/>
              <a:t>Dan</a:t>
            </a:r>
          </a:p>
          <a:p>
            <a:r>
              <a:rPr lang="de-DE" sz="2000" dirty="0" smtClean="0"/>
              <a:t>Benjamin</a:t>
            </a:r>
          </a:p>
          <a:p>
            <a:r>
              <a:rPr lang="de-DE" sz="2000" dirty="0" smtClean="0"/>
              <a:t>Ruben</a:t>
            </a:r>
          </a:p>
          <a:p>
            <a:r>
              <a:rPr lang="de-DE" sz="2000" dirty="0" err="1" smtClean="0"/>
              <a:t>Juda</a:t>
            </a:r>
            <a:endParaRPr lang="de-DE" sz="2000" dirty="0" smtClean="0"/>
          </a:p>
          <a:p>
            <a:r>
              <a:rPr lang="de-DE" sz="2000" dirty="0" smtClean="0"/>
              <a:t>Simeon</a:t>
            </a:r>
          </a:p>
          <a:p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>
          <a:xfrm flipH="1" flipV="1">
            <a:off x="2987824" y="836712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 flipV="1">
            <a:off x="3347865" y="1088740"/>
            <a:ext cx="3168351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3923928" y="2888940"/>
            <a:ext cx="2592288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2771800" y="3156069"/>
            <a:ext cx="3762250" cy="200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2123728" y="3476741"/>
            <a:ext cx="4392489" cy="168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2771800" y="3825044"/>
            <a:ext cx="3744417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2123728" y="4401108"/>
            <a:ext cx="4392490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4067944" y="4077072"/>
            <a:ext cx="2466105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1979712" y="4689140"/>
            <a:ext cx="4493774" cy="1044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 flipV="1">
            <a:off x="3779912" y="620688"/>
            <a:ext cx="2754137" cy="2856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 flipV="1">
            <a:off x="4427984" y="1556792"/>
            <a:ext cx="2088233" cy="995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2987824" y="2552060"/>
            <a:ext cx="3546227" cy="156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 flipV="1">
            <a:off x="3100598" y="1772816"/>
            <a:ext cx="3433454" cy="126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 flipV="1">
            <a:off x="3347865" y="2129028"/>
            <a:ext cx="3168352" cy="74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89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894968" y="298904"/>
            <a:ext cx="7498080" cy="176194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Petach</a:t>
            </a:r>
            <a:r>
              <a:rPr lang="de-DE" dirty="0" smtClean="0"/>
              <a:t> </a:t>
            </a:r>
            <a:r>
              <a:rPr lang="de-DE" dirty="0" err="1" smtClean="0"/>
              <a:t>Tikwa</a:t>
            </a:r>
            <a:r>
              <a:rPr lang="ja-JP" altLang="de-DE" dirty="0" smtClean="0"/>
              <a:t>　</a:t>
            </a:r>
            <a:endParaRPr lang="de-DE" dirty="0" smtClean="0"/>
          </a:p>
          <a:p>
            <a:pPr algn="l"/>
            <a:r>
              <a:rPr lang="de-DE" altLang="ja-JP" sz="3200" dirty="0"/>
              <a:t>1878</a:t>
            </a:r>
            <a:r>
              <a:rPr lang="ja-JP" altLang="de-DE" sz="3200" dirty="0" smtClean="0"/>
              <a:t>年のキブツ</a:t>
            </a:r>
            <a:r>
              <a:rPr lang="ja-JP" altLang="de-DE" dirty="0" smtClean="0"/>
              <a:t>　　　　　</a:t>
            </a:r>
            <a:r>
              <a:rPr lang="ja-JP" altLang="de-DE" sz="3200" dirty="0" smtClean="0"/>
              <a:t>今日の都市</a:t>
            </a:r>
            <a:endParaRPr lang="de-DE" sz="3200" dirty="0"/>
          </a:p>
        </p:txBody>
      </p:sp>
      <p:pic>
        <p:nvPicPr>
          <p:cNvPr id="3" name="Inhaltsplatzhalt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4" y="2204865"/>
            <a:ext cx="4382944" cy="2933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50492"/>
            <a:ext cx="4320480" cy="2873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2803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4243671" cy="28083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Inhaltsplatzhalt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08920"/>
            <a:ext cx="3996444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894968" y="658945"/>
            <a:ext cx="7498080" cy="176194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Kibbuz </a:t>
            </a:r>
            <a:r>
              <a:rPr lang="de-DE" dirty="0" err="1" smtClean="0"/>
              <a:t>Degania</a:t>
            </a:r>
            <a:r>
              <a:rPr lang="ja-JP" altLang="de-DE" dirty="0" smtClean="0"/>
              <a:t>、</a:t>
            </a:r>
            <a:r>
              <a:rPr lang="ja-JP" altLang="de-DE" sz="4000" dirty="0" smtClean="0"/>
              <a:t>ゲネザレ湖</a:t>
            </a:r>
            <a:r>
              <a:rPr lang="ja-JP" altLang="de-DE" dirty="0" smtClean="0"/>
              <a:t>　</a:t>
            </a:r>
            <a:endParaRPr lang="de-DE" dirty="0" smtClean="0"/>
          </a:p>
          <a:p>
            <a:pPr algn="l"/>
            <a:r>
              <a:rPr lang="ja-JP" altLang="de-DE" sz="3200" dirty="0" smtClean="0"/>
              <a:t>　　</a:t>
            </a:r>
            <a:r>
              <a:rPr lang="de-DE" altLang="ja-JP" sz="3200" dirty="0" smtClean="0"/>
              <a:t>1909</a:t>
            </a:r>
            <a:r>
              <a:rPr lang="ja-JP" altLang="de-DE" sz="3200" dirty="0" smtClean="0"/>
              <a:t>年</a:t>
            </a:r>
            <a:r>
              <a:rPr lang="ja-JP" altLang="de-DE" dirty="0" smtClean="0"/>
              <a:t>　　　　　　　　　　</a:t>
            </a:r>
            <a:r>
              <a:rPr lang="ja-JP" altLang="de-DE" sz="3200" dirty="0" smtClean="0"/>
              <a:t>今日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82577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827584" y="476672"/>
            <a:ext cx="7498080" cy="11381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Die Exodus</a:t>
            </a:r>
          </a:p>
          <a:p>
            <a:r>
              <a:rPr lang="de-DE" altLang="ja-JP" sz="3200" dirty="0" smtClean="0"/>
              <a:t>Exodus</a:t>
            </a:r>
            <a:r>
              <a:rPr lang="ja-JP" altLang="de-DE" sz="3200" dirty="0" smtClean="0"/>
              <a:t>丸　</a:t>
            </a:r>
            <a:r>
              <a:rPr lang="de-DE" altLang="ja-JP" sz="3200" dirty="0" smtClean="0"/>
              <a:t>1947</a:t>
            </a:r>
            <a:r>
              <a:rPr lang="ja-JP" altLang="de-DE" sz="3200" dirty="0" smtClean="0"/>
              <a:t>年　乗客</a:t>
            </a:r>
            <a:r>
              <a:rPr lang="de-DE" altLang="ja-JP" sz="3200" dirty="0" smtClean="0"/>
              <a:t>4500</a:t>
            </a:r>
            <a:r>
              <a:rPr lang="ja-JP" altLang="de-DE" sz="3200" dirty="0" smtClean="0"/>
              <a:t>人</a:t>
            </a:r>
            <a:endParaRPr lang="de-DE" sz="3200" dirty="0"/>
          </a:p>
        </p:txBody>
      </p:sp>
      <p:pic>
        <p:nvPicPr>
          <p:cNvPr id="3" name="Inhaltsplatzhalt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40803"/>
            <a:ext cx="7128791" cy="49098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0340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39552" y="274638"/>
            <a:ext cx="839413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de-DE" sz="2800" dirty="0" smtClean="0"/>
              <a:t>イスラエル国の独立宣言</a:t>
            </a:r>
            <a:r>
              <a:rPr lang="de-DE" altLang="ja-JP" sz="2800" dirty="0" smtClean="0"/>
              <a:t>1948</a:t>
            </a:r>
            <a:r>
              <a:rPr lang="ja-JP" altLang="de-DE" sz="2800" dirty="0" smtClean="0"/>
              <a:t>年、ベン・グリオン氏</a:t>
            </a:r>
            <a:endParaRPr lang="de-DE" altLang="ja-JP" sz="2800" dirty="0" smtClean="0"/>
          </a:p>
          <a:p>
            <a:r>
              <a:rPr lang="de-DE" sz="2800" dirty="0" smtClean="0"/>
              <a:t>Staatsgründung Israels</a:t>
            </a:r>
            <a:r>
              <a:rPr lang="ja-JP" altLang="de-DE" sz="2800" dirty="0" smtClean="0"/>
              <a:t>　１９４８ </a:t>
            </a:r>
            <a:r>
              <a:rPr lang="de-DE" altLang="ja-JP" sz="2800" dirty="0" smtClean="0"/>
              <a:t>Ben</a:t>
            </a:r>
            <a:r>
              <a:rPr lang="ja-JP" altLang="de-DE" sz="2800" dirty="0" smtClean="0"/>
              <a:t> </a:t>
            </a:r>
            <a:r>
              <a:rPr lang="de-DE" altLang="ja-JP" sz="2800" dirty="0" smtClean="0"/>
              <a:t>Gurion</a:t>
            </a:r>
            <a:endParaRPr lang="de-DE" sz="2800" dirty="0"/>
          </a:p>
        </p:txBody>
      </p:sp>
      <p:pic>
        <p:nvPicPr>
          <p:cNvPr id="3" name="Inhaltsplatzhalt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5495589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16831"/>
            <a:ext cx="2643775" cy="37768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6035470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Macintosh PowerPoint</Application>
  <PresentationFormat>Bildschirmpräsentation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聖書とイスラエル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聖書とイスラエル</dc:title>
  <dc:creator>Martin Meyer</dc:creator>
  <cp:lastModifiedBy>Koji A</cp:lastModifiedBy>
  <cp:revision>20</cp:revision>
  <dcterms:created xsi:type="dcterms:W3CDTF">2014-05-06T15:34:02Z</dcterms:created>
  <dcterms:modified xsi:type="dcterms:W3CDTF">2014-05-12T09:13:26Z</dcterms:modified>
</cp:coreProperties>
</file>